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6"/>
  </p:notesMasterIdLst>
  <p:handoutMasterIdLst>
    <p:handoutMasterId r:id="rId7"/>
  </p:handoutMasterIdLst>
  <p:sldIdLst>
    <p:sldId id="286" r:id="rId5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18" autoAdjust="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8E0632F-08F9-4DCA-BD8C-09E9EC1117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00E13DB-9339-4226-897C-58B93BB928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DA694-5733-4EFE-B249-E67E7D673085}" type="datetime1">
              <a:rPr lang="pl-PL" smtClean="0"/>
              <a:t>08.03.2021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76312E-6A57-4A2C-8288-C2AEB8A4B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9ACE6F0-DE80-4DFA-8398-383732EFD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3E8CA-1C8D-4624-80C3-496DBB475E4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188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ED15-4577-4A73-9F67-7445BFAAEE1F}" type="datetime1">
              <a:rPr lang="pl-PL" noProof="0" smtClean="0"/>
              <a:pPr/>
              <a:t>08.03.2021</a:t>
            </a:fld>
            <a:endParaRPr lang="pl-PL" noProof="0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FE6C-C839-49D1-8C97-24628A13CB5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2282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41D808B-F10D-477C-877B-40EEDA44EC33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BE417A-E67F-481B-A53D-86435275ADD0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F99512-DF64-4FF4-9FEF-3D85FA42F323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F5DCFBD-8356-4358-8CDA-EB4054CDD48E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Łącznik prosty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BCA85D9-33FB-4BF7-97E0-36807C09F35E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36317B6-6481-4BC0-9399-F4F5A07CF8FD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70CD056-510A-4882-90DA-9C809F871B55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46E1232-A923-48EE-8CF3-F7B739E66718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417010E-0DB1-4FFE-9BFF-E4064BE6AA68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Prostokąt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C348F3E-56BC-4ABA-B9EA-CEFD1359C33D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00D9056-224A-4824-993E-DEB23ADA66AB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125C4D1-7F7B-4CF2-ABAA-6BF6FB7DCC14}" type="datetime1">
              <a:rPr lang="pl-PL" noProof="0" smtClean="0"/>
              <a:t>08.03.2021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E0189A0F-7C18-4F6C-A0F7-71F292EA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350" y="1438182"/>
            <a:ext cx="2915484" cy="1393795"/>
          </a:xfrm>
        </p:spPr>
        <p:txBody>
          <a:bodyPr>
            <a:no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Informacji </a:t>
            </a:r>
            <a:b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Planowania Kariery Zawodowej </a:t>
            </a:r>
            <a:b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zaprasza na webinaria </a:t>
            </a:r>
            <a:b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rynku pracy</a:t>
            </a:r>
            <a:b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600" b="1" dirty="0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95E6B8F3-D3DB-4542-8FAB-E5DB6D07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665825"/>
            <a:ext cx="4497797" cy="5619565"/>
          </a:xfrm>
        </p:spPr>
        <p:txBody>
          <a:bodyPr>
            <a:normAutofit/>
          </a:bodyPr>
          <a:lstStyle/>
          <a:p>
            <a:pPr marL="0" lvl="0" indent="0" algn="ctr">
              <a:buNone/>
              <a:tabLst>
                <a:tab pos="449580" algn="l"/>
              </a:tabLst>
            </a:pPr>
            <a:r>
              <a:rPr lang="pl-PL" sz="1800" b="1" u="sng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WEBINARIA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endParaRPr lang="pl-PL" sz="1800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„Poszukiwanie pracy w dobie </a:t>
            </a:r>
            <a:b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pandemii – jak </a:t>
            </a:r>
            <a:r>
              <a:rPr lang="pl-PL" sz="18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koronawirus</a:t>
            </a: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odmienił </a:t>
            </a:r>
            <a:b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rynek pracy”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r>
              <a:rPr lang="pl-PL" sz="16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 marca br., godziny 11:00 – 13:00</a:t>
            </a:r>
          </a:p>
          <a:p>
            <a:pPr marL="457200" algn="ctr">
              <a:tabLst>
                <a:tab pos="449580" algn="l"/>
              </a:tabLst>
            </a:pPr>
            <a:endParaRPr lang="pl-PL" sz="18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„Rozmowa kwalifikacyjna online – jak zrobić dobre wrażenie i zwiększyć szansę </a:t>
            </a:r>
            <a:b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zdobycie zatrudnienia” 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r>
              <a:rPr lang="pl-PL" sz="16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 marca br., godziny 11:00 – 13:00</a:t>
            </a:r>
          </a:p>
          <a:p>
            <a:pPr marL="0" indent="0" algn="ctr">
              <a:buNone/>
              <a:tabLst>
                <a:tab pos="449580" algn="l"/>
              </a:tabLst>
            </a:pPr>
            <a:endParaRPr lang="pl-PL" sz="18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„Siła małych celów – jak radzić sobie </a:t>
            </a:r>
            <a:b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planowaniem czasu i redukcją stresu podczas pandemii”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449580" algn="l"/>
              </a:tabLst>
            </a:pPr>
            <a:r>
              <a:rPr lang="pl-PL" sz="16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 marca br., godziny 11:00 – 13:00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3D1849C8-6D19-43EA-B6D4-E580D06DD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5388" y="2831977"/>
            <a:ext cx="3119669" cy="3755255"/>
          </a:xfrm>
        </p:spPr>
        <p:txBody>
          <a:bodyPr>
            <a:normAutofit fontScale="92500" lnSpcReduction="20000"/>
          </a:bodyPr>
          <a:lstStyle/>
          <a:p>
            <a:pPr marL="457200" algn="ctr">
              <a:tabLst>
                <a:tab pos="449580" algn="l"/>
              </a:tabLst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Spotkania online prowadzone będą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wykorzystaniem oprogramowania Zoom,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zapisywać można się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doradców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poznańskiego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CIiPKZ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 numerem telefonu 61 846 38 52/54</a:t>
            </a:r>
          </a:p>
          <a:p>
            <a:pPr marL="457200" algn="ctr">
              <a:tabLst>
                <a:tab pos="449580" algn="l"/>
              </a:tabLst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Jeśli masz pytania odnośnie spotkań doradczych online, zadzwoń do nas -  pomożemy Ci podjąć decyzję o uczestnictwie</a:t>
            </a:r>
          </a:p>
          <a:p>
            <a:endParaRPr lang="pl-PL" dirty="0"/>
          </a:p>
        </p:txBody>
      </p:sp>
      <p:pic>
        <p:nvPicPr>
          <p:cNvPr id="9" name="Obraz 8" descr="Darmowe zdjęcie z galerii z analiza, analizować, białe tło, biuro">
            <a:extLst>
              <a:ext uri="{FF2B5EF4-FFF2-40B4-BE49-F238E27FC236}">
                <a16:creationId xmlns:a16="http://schemas.microsoft.com/office/drawing/2014/main" id="{2CAC23EB-6D2E-48E4-9279-1584EA2FB53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028" y="372863"/>
            <a:ext cx="3627360" cy="608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logotyp WUP w Poznaniu kolor (1)">
            <a:extLst>
              <a:ext uri="{FF2B5EF4-FFF2-40B4-BE49-F238E27FC236}">
                <a16:creationId xmlns:a16="http://schemas.microsoft.com/office/drawing/2014/main" id="{351690EF-2417-4908-82FB-35EFC42B85F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0633" y="372863"/>
            <a:ext cx="2654424" cy="93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142C563-8E0F-4C55-ACEA-100721D74187}"/>
              </a:ext>
            </a:extLst>
          </p:cNvPr>
          <p:cNvSpPr txBox="1"/>
          <p:nvPr/>
        </p:nvSpPr>
        <p:spPr>
          <a:xfrm>
            <a:off x="5033640" y="5521912"/>
            <a:ext cx="36273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1100" b="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pl-PL" sz="1000" b="0" dirty="0">
                <a:solidFill>
                  <a:schemeClr val="bg1"/>
                </a:solidFill>
                <a:latin typeface="Calibri" pitchFamily="34" charset="0"/>
              </a:rPr>
              <a:t>zdjęcie autorstwa </a:t>
            </a:r>
            <a:br>
              <a:rPr lang="pl-PL" sz="10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000" b="0" dirty="0">
                <a:solidFill>
                  <a:schemeClr val="bg1"/>
                </a:solidFill>
                <a:latin typeface="Calibri" pitchFamily="34" charset="0"/>
              </a:rPr>
              <a:t>Karoliny Grabowskiej </a:t>
            </a:r>
          </a:p>
          <a:p>
            <a:pPr marL="0" indent="0">
              <a:buNone/>
            </a:pPr>
            <a:r>
              <a:rPr lang="pl-PL" sz="1000" b="0" dirty="0">
                <a:solidFill>
                  <a:schemeClr val="bg1"/>
                </a:solidFill>
                <a:latin typeface="Calibri" pitchFamily="34" charset="0"/>
              </a:rPr>
              <a:t>z </a:t>
            </a:r>
            <a:r>
              <a:rPr lang="pl-PL" sz="1000" b="0" dirty="0" err="1">
                <a:solidFill>
                  <a:schemeClr val="bg1"/>
                </a:solidFill>
                <a:latin typeface="Calibri" pitchFamily="34" charset="0"/>
              </a:rPr>
              <a:t>Pexels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5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ogrodu Savon</Template>
  <TotalTime>515</TotalTime>
  <Words>146</Words>
  <Application>Microsoft Office PowerPoint</Application>
  <PresentationFormat>Panoramiczny</PresentationFormat>
  <Paragraphs>17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Mydło</vt:lpstr>
      <vt:lpstr>Centrum Informacji  i Planowania Kariery Zawodowej  zaprasza na webinaria  o rynku pracy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ogrodu Savon</dc:title>
  <dc:creator>Małgorzata Krzewińska(Kapelska)</dc:creator>
  <cp:lastModifiedBy>Olga Kaczmarek </cp:lastModifiedBy>
  <cp:revision>62</cp:revision>
  <dcterms:created xsi:type="dcterms:W3CDTF">2021-02-24T09:32:07Z</dcterms:created>
  <dcterms:modified xsi:type="dcterms:W3CDTF">2021-03-08T13:26:21Z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